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Climate Change &amp; Sustainability 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WCCCS-2026)</a:t>
            </a:r>
          </a:p>
        </p:txBody>
      </p:sp>
      <p:pic>
        <p:nvPicPr>
          <p:cNvPr id="1026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</a:p>
        </p:txBody>
      </p:sp>
      <p:pic>
        <p:nvPicPr>
          <p:cNvPr id="6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</a:p>
        </p:txBody>
      </p:sp>
      <p:pic>
        <p:nvPicPr>
          <p:cNvPr id="5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</a:p>
        </p:txBody>
      </p:sp>
      <p:pic>
        <p:nvPicPr>
          <p:cNvPr id="5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</a:p>
        </p:txBody>
      </p:sp>
      <p:pic>
        <p:nvPicPr>
          <p:cNvPr id="5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</a:p>
        </p:txBody>
      </p:sp>
      <p:pic>
        <p:nvPicPr>
          <p:cNvPr id="5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</a:p>
        </p:txBody>
      </p:sp>
      <p:pic>
        <p:nvPicPr>
          <p:cNvPr id="5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 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</a:p>
        </p:txBody>
      </p:sp>
      <p:pic>
        <p:nvPicPr>
          <p:cNvPr id="6" name="Picture 2" descr="C:\Users\Manas IT\Desktop\wcccs dubai logo-2026-0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2928926" cy="1196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107</cp:revision>
  <dcterms:created xsi:type="dcterms:W3CDTF">2017-12-21T10:51:09Z</dcterms:created>
  <dcterms:modified xsi:type="dcterms:W3CDTF">2026-02-12T10:02:55Z</dcterms:modified>
</cp:coreProperties>
</file>